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Beautifully Delicious Script" panose="020B0600000101010101" charset="0"/>
      <p:regular r:id="rId17"/>
    </p:embeddedFont>
    <p:embeddedFont>
      <p:font typeface="210 오늘은" panose="020B0600000101010101" charset="-12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윤고딕 Light" panose="020B0600000101010101" charset="-127"/>
      <p:regular r:id="rId23"/>
    </p:embeddedFont>
    <p:embeddedFont>
      <p:font typeface="Glacial Indifference" panose="020B0600000101010101" charset="0"/>
      <p:regular r:id="rId24"/>
    </p:embeddedFont>
    <p:embeddedFont>
      <p:font typeface="Garet Light" panose="020B0600000101010101" charset="0"/>
      <p:regular r:id="rId25"/>
    </p:embeddedFont>
    <p:embeddedFont>
      <p:font typeface="윤고딕" panose="020B0600000101010101" charset="-127"/>
      <p:regular r:id="rId26"/>
    </p:embeddedFont>
    <p:embeddedFont>
      <p:font typeface="윤고딕 Bold" panose="020B0600000101010101" charset="-127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114" y="5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007948" y="3382908"/>
            <a:ext cx="10272104" cy="1532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23"/>
              </a:lnSpc>
            </a:pPr>
            <a:r>
              <a:rPr lang="en-US" sz="10368" spc="-103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기차 예약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8720382"/>
            <a:ext cx="2975952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2024.08.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652672" y="8720382"/>
            <a:ext cx="6606628" cy="537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475"/>
              </a:lnSpc>
              <a:spcBef>
                <a:spcPct val="0"/>
              </a:spcBef>
            </a:pPr>
            <a:r>
              <a:rPr lang="en-US" sz="3197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정지용, 이명균, 이현건,신태헌, 김태환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54503"/>
            <a:ext cx="6869633" cy="1012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ERD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90868" y="9717040"/>
            <a:ext cx="18869735" cy="120011"/>
            <a:chOff x="0" y="0"/>
            <a:chExt cx="4969807" cy="316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290868" y="9425579"/>
            <a:ext cx="18869735" cy="120011"/>
            <a:chOff x="0" y="0"/>
            <a:chExt cx="4969807" cy="3160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90868" y="9138289"/>
            <a:ext cx="18869735" cy="120011"/>
            <a:chOff x="0" y="0"/>
            <a:chExt cx="4969807" cy="3160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계획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ERD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계획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03972" y="953648"/>
            <a:ext cx="3006252" cy="65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en-US" sz="3806" spc="-53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테이블 명세서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54503"/>
            <a:ext cx="6869633" cy="1898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ERD</a:t>
            </a:r>
          </a:p>
          <a:p>
            <a:pPr algn="ctr">
              <a:lnSpc>
                <a:spcPts val="7492"/>
              </a:lnSpc>
            </a:pPr>
            <a:endParaRPr lang="en-US" sz="6514" spc="-214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90868" y="9717040"/>
            <a:ext cx="18869735" cy="120011"/>
            <a:chOff x="0" y="0"/>
            <a:chExt cx="4969807" cy="316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290868" y="9425579"/>
            <a:ext cx="18869735" cy="120011"/>
            <a:chOff x="0" y="0"/>
            <a:chExt cx="4969807" cy="3160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290868" y="9134117"/>
            <a:ext cx="18869735" cy="120011"/>
            <a:chOff x="0" y="0"/>
            <a:chExt cx="4969807" cy="3160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-290868" y="8842656"/>
            <a:ext cx="18869735" cy="120011"/>
            <a:chOff x="0" y="0"/>
            <a:chExt cx="4969807" cy="3160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205225" y="1804670"/>
            <a:ext cx="3052600" cy="677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배경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205225" y="2841467"/>
            <a:ext cx="3932157" cy="608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주제선정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564408" y="2841467"/>
            <a:ext cx="2416440" cy="1256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기술</a:t>
            </a:r>
          </a:p>
          <a:p>
            <a:pPr algn="l">
              <a:lnSpc>
                <a:spcPts val="5140"/>
              </a:lnSpc>
            </a:pPr>
            <a:endParaRPr lang="en-US" sz="3023" spc="-139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205225" y="6392497"/>
            <a:ext cx="2416440" cy="608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데이터 테이블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205225" y="5354460"/>
            <a:ext cx="3052600" cy="677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28407" y="1804670"/>
            <a:ext cx="3052600" cy="677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요구사항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528407" y="4688437"/>
            <a:ext cx="3052600" cy="677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ERD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528407" y="7572735"/>
            <a:ext cx="3052600" cy="677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동작 테스트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477050" y="1193911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1.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477050" y="4733269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2</a:t>
            </a:r>
            <a:r>
              <a:rPr lang="en-US" sz="9629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852443" y="1193911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3</a:t>
            </a:r>
            <a:r>
              <a:rPr lang="en-US" sz="9629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852443" y="4069646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4</a:t>
            </a:r>
            <a:r>
              <a:rPr lang="en-US" sz="9629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852443" y="7005483"/>
            <a:ext cx="886159" cy="1643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5</a:t>
            </a:r>
            <a:r>
              <a:rPr lang="en-US" sz="9629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목 차</a:t>
            </a:r>
          </a:p>
        </p:txBody>
      </p:sp>
      <p:sp>
        <p:nvSpPr>
          <p:cNvPr id="19" name="AutoShape 19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TextBox 20"/>
          <p:cNvSpPr txBox="1"/>
          <p:nvPr/>
        </p:nvSpPr>
        <p:spPr>
          <a:xfrm>
            <a:off x="13528407" y="5516468"/>
            <a:ext cx="2416440" cy="1256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테이블 명세서</a:t>
            </a:r>
          </a:p>
          <a:p>
            <a:pPr algn="l">
              <a:lnSpc>
                <a:spcPts val="5140"/>
              </a:lnSpc>
            </a:pPr>
            <a:endParaRPr lang="en-US" sz="3023" spc="-139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54503"/>
            <a:ext cx="6869633" cy="100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배경 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배경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925957" y="2906188"/>
            <a:ext cx="11392766" cy="3865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곧 추석이 다가온다.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추석을 맞이하여 기차예약을 하려고 한다.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예약을 하려고 회원정보(회원, 비회원)를 입력하고 기차 카테고리에 들어가면 기차의 종류가 뜬다.(KTX, SRT, 무궁화등등..)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기차의 종류를 선택하면 이제 출발역을 선택하는 창, 도착역을 선택하는 창이 뜨고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시간대별로 뜬다.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KTX를 예약하면 포인트는 5% 적립, SRT는 포인트 10%를 적립한다.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나의 티켓(마이페이지)에 들어가면 예약한 기차표를 확인할 수 있다.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3950" y="2858563"/>
            <a:ext cx="2412441" cy="837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59"/>
              </a:lnSpc>
              <a:spcBef>
                <a:spcPct val="0"/>
              </a:spcBef>
            </a:pPr>
            <a:r>
              <a:rPr lang="en-US" sz="4899">
                <a:solidFill>
                  <a:srgbClr val="191919"/>
                </a:solidFill>
                <a:latin typeface="210 오늘은"/>
                <a:ea typeface="210 오늘은"/>
                <a:cs typeface="210 오늘은"/>
                <a:sym typeface="210 오늘은"/>
              </a:rPr>
              <a:t>기차예약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주제선정</a:t>
            </a:r>
          </a:p>
        </p:txBody>
      </p:sp>
      <p:sp>
        <p:nvSpPr>
          <p:cNvPr id="9" name="AutoShape 9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54503"/>
            <a:ext cx="6869633" cy="1012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프로젝트 기능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90868" y="9717040"/>
            <a:ext cx="18869735" cy="120011"/>
            <a:chOff x="0" y="0"/>
            <a:chExt cx="4969807" cy="316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8350178" y="5143500"/>
            <a:ext cx="3086100" cy="30861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2ECE3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533657" y="2537460"/>
            <a:ext cx="3086100" cy="308610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685807" y="4848620"/>
            <a:ext cx="3086100" cy="308610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8C6A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기능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002917" y="2847975"/>
            <a:ext cx="3778704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테이블3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426878" y="6675515"/>
            <a:ext cx="3778704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테이블4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6496445"/>
            <a:ext cx="3671227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테이블2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2855" y="957580"/>
            <a:ext cx="2633534" cy="655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329"/>
              </a:lnSpc>
              <a:spcBef>
                <a:spcPct val="0"/>
              </a:spcBef>
            </a:pPr>
            <a:r>
              <a:rPr lang="en-US" sz="3806" spc="-53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데이터테이블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5838207" y="5001020"/>
            <a:ext cx="3086100" cy="3086100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8C6A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441605" y="1952625"/>
            <a:ext cx="2981325" cy="3086100"/>
            <a:chOff x="0" y="0"/>
            <a:chExt cx="785205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785205" cy="812800"/>
            </a:xfrm>
            <a:custGeom>
              <a:avLst/>
              <a:gdLst/>
              <a:ahLst/>
              <a:cxnLst/>
              <a:rect l="l" t="t" r="r" b="b"/>
              <a:pathLst>
                <a:path w="785205" h="812800">
                  <a:moveTo>
                    <a:pt x="392602" y="0"/>
                  </a:moveTo>
                  <a:cubicBezTo>
                    <a:pt x="175774" y="0"/>
                    <a:pt x="0" y="181951"/>
                    <a:pt x="0" y="406400"/>
                  </a:cubicBezTo>
                  <a:cubicBezTo>
                    <a:pt x="0" y="630849"/>
                    <a:pt x="175774" y="812800"/>
                    <a:pt x="392602" y="812800"/>
                  </a:cubicBezTo>
                  <a:cubicBezTo>
                    <a:pt x="609431" y="812800"/>
                    <a:pt x="785205" y="630849"/>
                    <a:pt x="785205" y="406400"/>
                  </a:cubicBezTo>
                  <a:cubicBezTo>
                    <a:pt x="785205" y="181951"/>
                    <a:pt x="609431" y="0"/>
                    <a:pt x="392602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3613" y="28575"/>
              <a:ext cx="637979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642855" y="2489835"/>
            <a:ext cx="3671227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테이블1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9183" y="4654503"/>
            <a:ext cx="6869633" cy="1012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요구사항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290868" y="9717040"/>
            <a:ext cx="18869735" cy="120011"/>
            <a:chOff x="0" y="0"/>
            <a:chExt cx="4969807" cy="3160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290868" y="9425579"/>
            <a:ext cx="18869735" cy="120011"/>
            <a:chOff x="0" y="0"/>
            <a:chExt cx="4969807" cy="3160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기술 사항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기술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3023248" y="3325285"/>
            <a:ext cx="5279544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요구사항1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023248" y="6235842"/>
            <a:ext cx="5279544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요구사항3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979756" y="3325285"/>
            <a:ext cx="5279544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요구사항2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979756" y="6235842"/>
            <a:ext cx="5279544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요구사항4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81753" y="2615498"/>
            <a:ext cx="1505013" cy="278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81753" y="5526055"/>
            <a:ext cx="1505013" cy="278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38260" y="2615498"/>
            <a:ext cx="1505013" cy="278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38260" y="5526055"/>
            <a:ext cx="1505013" cy="278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4</a:t>
            </a:r>
          </a:p>
        </p:txBody>
      </p:sp>
      <p:sp>
        <p:nvSpPr>
          <p:cNvPr id="16" name="AutoShape 16"/>
          <p:cNvSpPr/>
          <p:nvPr/>
        </p:nvSpPr>
        <p:spPr>
          <a:xfrm>
            <a:off x="1028700" y="5830855"/>
            <a:ext cx="16230600" cy="0"/>
          </a:xfrm>
          <a:prstGeom prst="line">
            <a:avLst/>
          </a:prstGeom>
          <a:ln w="1905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 flipV="1">
            <a:off x="9144000" y="3252234"/>
            <a:ext cx="0" cy="4867653"/>
          </a:xfrm>
          <a:prstGeom prst="line">
            <a:avLst/>
          </a:prstGeom>
          <a:ln w="1905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378146" y="781050"/>
            <a:ext cx="38811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기술 사항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기술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3023248" y="3325285"/>
            <a:ext cx="5279544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요구사항5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023248" y="6235842"/>
            <a:ext cx="5279544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요구사항7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979756" y="3325285"/>
            <a:ext cx="5279544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요구사항6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979756" y="6235842"/>
            <a:ext cx="5279544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요구사항8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81753" y="2615498"/>
            <a:ext cx="1505013" cy="2782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81753" y="5526055"/>
            <a:ext cx="1505013" cy="2782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7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38260" y="2615498"/>
            <a:ext cx="1505013" cy="2782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6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38260" y="5526055"/>
            <a:ext cx="1505013" cy="2782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8</a:t>
            </a:r>
          </a:p>
        </p:txBody>
      </p:sp>
      <p:sp>
        <p:nvSpPr>
          <p:cNvPr id="16" name="AutoShape 16"/>
          <p:cNvSpPr/>
          <p:nvPr/>
        </p:nvSpPr>
        <p:spPr>
          <a:xfrm>
            <a:off x="1028700" y="5830855"/>
            <a:ext cx="16230600" cy="0"/>
          </a:xfrm>
          <a:prstGeom prst="line">
            <a:avLst/>
          </a:prstGeom>
          <a:ln w="1905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 flipV="1">
            <a:off x="9144000" y="3252234"/>
            <a:ext cx="0" cy="4867653"/>
          </a:xfrm>
          <a:prstGeom prst="line">
            <a:avLst/>
          </a:prstGeom>
          <a:ln w="1905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173</Words>
  <Application>Microsoft Office PowerPoint</Application>
  <PresentationFormat>사용자 지정</PresentationFormat>
  <Paragraphs>63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Beautifully Delicious Script</vt:lpstr>
      <vt:lpstr>210 오늘은</vt:lpstr>
      <vt:lpstr>Calibri</vt:lpstr>
      <vt:lpstr>윤고딕 Light</vt:lpstr>
      <vt:lpstr>Glacial Indifference</vt:lpstr>
      <vt:lpstr>Garet Light</vt:lpstr>
      <vt:lpstr>Arial</vt:lpstr>
      <vt:lpstr>윤고딕</vt:lpstr>
      <vt:lpstr>윤고딕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기차 예약</dc:title>
  <dc:creator>human-18</dc:creator>
  <cp:lastModifiedBy>human-18</cp:lastModifiedBy>
  <cp:revision>2</cp:revision>
  <dcterms:created xsi:type="dcterms:W3CDTF">2006-08-16T00:00:00Z</dcterms:created>
  <dcterms:modified xsi:type="dcterms:W3CDTF">2024-08-28T06:05:47Z</dcterms:modified>
  <dc:identifier>DAGPHWndQvE</dc:identifier>
</cp:coreProperties>
</file>

<file path=docProps/thumbnail.jpeg>
</file>